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BB2"/>
    <a:srgbClr val="9F1300"/>
    <a:srgbClr val="5EC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1"/>
    <p:restoredTop sz="94613"/>
  </p:normalViewPr>
  <p:slideViewPr>
    <p:cSldViewPr snapToGrid="0" snapToObjects="1">
      <p:cViewPr varScale="1">
        <p:scale>
          <a:sx n="81" d="100"/>
          <a:sy n="81" d="100"/>
        </p:scale>
        <p:origin x="2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778240"/>
            <a:ext cx="7772400" cy="1280160"/>
          </a:xfrm>
          <a:prstGeom prst="rect">
            <a:avLst/>
          </a:prstGeom>
          <a:gradFill>
            <a:gsLst>
              <a:gs pos="99000">
                <a:schemeClr val="accent1"/>
              </a:gs>
              <a:gs pos="0">
                <a:srgbClr val="5EC6C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53440" y="8988772"/>
            <a:ext cx="60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entury Gothic" charset="0"/>
              </a:rPr>
              <a:t>KarenNewsumMusic.com</a:t>
            </a:r>
            <a:endParaRPr lang="en-US" sz="320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13610" y="2533338"/>
            <a:ext cx="367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0" dirty="0" smtClean="0">
                <a:solidFill>
                  <a:srgbClr val="50ABB2"/>
                </a:solidFill>
              </a:rPr>
              <a:t>Karen </a:t>
            </a:r>
            <a:r>
              <a:rPr lang="en-US" sz="2400" b="1" i="1" baseline="0" dirty="0" err="1" smtClean="0">
                <a:solidFill>
                  <a:srgbClr val="50ABB2"/>
                </a:solidFill>
              </a:rPr>
              <a:t>Newsum</a:t>
            </a:r>
            <a:r>
              <a:rPr lang="en-US" sz="2400" b="1" i="1" baseline="0" dirty="0" smtClean="0">
                <a:solidFill>
                  <a:srgbClr val="50ABB2"/>
                </a:solidFill>
              </a:rPr>
              <a:t> is singing:</a:t>
            </a:r>
            <a:endParaRPr lang="en-US" sz="2400" baseline="0" dirty="0"/>
          </a:p>
        </p:txBody>
      </p:sp>
    </p:spTree>
    <p:extLst>
      <p:ext uri="{BB962C8B-B14F-4D97-AF65-F5344CB8AC3E}">
        <p14:creationId xmlns:p14="http://schemas.microsoft.com/office/powerpoint/2010/main" val="8789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158" y="784650"/>
            <a:ext cx="1067693" cy="12503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55" y="784650"/>
            <a:ext cx="3107948" cy="12503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55" y="3927899"/>
            <a:ext cx="2087820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30" y="3927899"/>
            <a:ext cx="2087821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7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86C8-3BEA-164A-AA08-6D972EB0976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EF64-3378-1B46-85C5-BAF198D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42">
            <a:off x="2520072" y="6783368"/>
            <a:ext cx="1166355" cy="11663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96615" y="8014176"/>
            <a:ext cx="2567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  <a:ea typeface="Amperzand" charset="0"/>
                <a:cs typeface="Amperzand" charset="0"/>
              </a:rPr>
              <a:t>Karen will have some of her CDs available for purchase. Or visit </a:t>
            </a:r>
            <a:r>
              <a:rPr lang="en-US" sz="1400" i="1" dirty="0" err="1" smtClean="0">
                <a:solidFill>
                  <a:srgbClr val="0070C0"/>
                </a:solidFill>
                <a:ea typeface="Amperzand" charset="0"/>
                <a:cs typeface="Amperzand" charset="0"/>
              </a:rPr>
              <a:t>CDBaby.com</a:t>
            </a:r>
            <a:r>
              <a:rPr lang="en-US" sz="1400" i="1" dirty="0" smtClean="0">
                <a:solidFill>
                  <a:srgbClr val="0070C0"/>
                </a:solidFill>
                <a:ea typeface="Amperzand" charset="0"/>
                <a:cs typeface="Amperzand" charset="0"/>
              </a:rPr>
              <a:t> or </a:t>
            </a:r>
            <a:r>
              <a:rPr lang="en-US" sz="1400" i="1" dirty="0" err="1" smtClean="0">
                <a:solidFill>
                  <a:srgbClr val="0070C0"/>
                </a:solidFill>
                <a:ea typeface="Amperzand" charset="0"/>
                <a:cs typeface="Amperzand" charset="0"/>
              </a:rPr>
              <a:t>Amazon.com</a:t>
            </a:r>
            <a:endParaRPr lang="en-US" sz="1400" i="1" dirty="0">
              <a:solidFill>
                <a:srgbClr val="0070C0"/>
              </a:solidFill>
              <a:ea typeface="Amperzand" charset="0"/>
              <a:cs typeface="Amperza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11" y="6577210"/>
            <a:ext cx="1166355" cy="11663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005">
            <a:off x="201563" y="6836135"/>
            <a:ext cx="1166355" cy="11663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68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Amperzand</vt:lpstr>
      <vt:lpstr>Calibri</vt:lpstr>
      <vt:lpstr>Calibri Light</vt:lpstr>
      <vt:lpstr>Century Gothic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Yother</dc:creator>
  <cp:lastModifiedBy>Monica Yother</cp:lastModifiedBy>
  <cp:revision>16</cp:revision>
  <dcterms:created xsi:type="dcterms:W3CDTF">2017-09-13T09:04:46Z</dcterms:created>
  <dcterms:modified xsi:type="dcterms:W3CDTF">2017-09-19T18:12:10Z</dcterms:modified>
</cp:coreProperties>
</file>